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412" r:id="rId2"/>
    <p:sldId id="260" r:id="rId3"/>
    <p:sldId id="307" r:id="rId4"/>
    <p:sldId id="336" r:id="rId5"/>
    <p:sldId id="415" r:id="rId6"/>
    <p:sldId id="420" r:id="rId7"/>
    <p:sldId id="423" r:id="rId8"/>
    <p:sldId id="440" r:id="rId9"/>
    <p:sldId id="445" r:id="rId10"/>
    <p:sldId id="443" r:id="rId11"/>
    <p:sldId id="447" r:id="rId12"/>
    <p:sldId id="417" r:id="rId13"/>
    <p:sldId id="418" r:id="rId14"/>
    <p:sldId id="425" r:id="rId15"/>
    <p:sldId id="426" r:id="rId16"/>
    <p:sldId id="419" r:id="rId17"/>
    <p:sldId id="427" r:id="rId18"/>
    <p:sldId id="428" r:id="rId19"/>
    <p:sldId id="421" r:id="rId20"/>
    <p:sldId id="438" r:id="rId21"/>
    <p:sldId id="439" r:id="rId22"/>
    <p:sldId id="422" r:id="rId23"/>
    <p:sldId id="429" r:id="rId24"/>
    <p:sldId id="437" r:id="rId25"/>
    <p:sldId id="430" r:id="rId26"/>
    <p:sldId id="436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 varScale="1">
        <p:scale>
          <a:sx n="65" d="100"/>
          <a:sy n="65" d="100"/>
        </p:scale>
        <p:origin x="-714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4A796B57-C55B-93C0-72D2-626AF6A7F7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8552756-71EB-72FC-007B-49CFCF594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8011-12F4-420C-BA6A-A69A6508D33B}" type="datetimeFigureOut">
              <a:rPr lang="en-IN" smtClean="0"/>
              <a:pPr/>
              <a:t>01-03-2025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2B3FEDB5-1DCC-4CC5-57DE-D70C9FA3DE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2C63B57-7882-6E0D-59B8-62D5DF0E70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9B861-D163-4BE4-A6C2-6FFBD398FAA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0364541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C191-FB0D-4AA3-AE96-EAE2102039D6}" type="datetimeFigureOut">
              <a:rPr lang="en-IN" smtClean="0"/>
              <a:pPr/>
              <a:t>01-03-2025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0EEEF-EF52-4402-AD12-ED3AF404C8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39148981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535D-0807-4DB1-BA18-F848DB6A752D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EAA7-4BE5-4702-AA08-3CDE3E9D58E0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C802-8B73-4697-A081-456E45C9713B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F9CF04EC-CB28-4C8F-9C7E-3A21698C56DE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6EB9-6FF6-4E06-A349-E6EA2E086056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F083-DF76-41AB-8CAD-06EBD6365F86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73CB-39B3-4D71-9E4D-02ED187702D1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5A60-4D7C-486E-9195-A6A033E8E2CD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B9B1-CE81-403D-8DE4-E0C5FEA4DBBF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11A2-9047-42C0-B4BC-B38CDABBBD8B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C778A29D-7BB3-4554-8789-C17552D65536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CD423-8FC2-4B37-A16E-1F95D51C60A1}" type="datetime1">
              <a:rPr lang="en-US" smtClean="0"/>
              <a:pPr/>
              <a:t>3/1/2025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F76B35-1CE7-420E-8554-4D122EF83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635" y="638508"/>
            <a:ext cx="11752730" cy="1411467"/>
          </a:xfrm>
        </p:spPr>
        <p:txBody>
          <a:bodyPr>
            <a:normAutofit fontScale="90000"/>
          </a:bodyPr>
          <a:lstStyle/>
          <a:p>
            <a:r>
              <a:rPr lang="en-IN" sz="6000" b="1" i="0" u="none" strike="noStrike" baseline="0" dirty="0">
                <a:latin typeface="Arial Black" panose="020B0A04020102020204" pitchFamily="34" charset="0"/>
              </a:rPr>
              <a:t>IOT AND CLOUD COMPUTING</a:t>
            </a:r>
            <a:endParaRPr lang="en-IN" sz="23900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50DDD058-C2D9-4212-9DF8-0C24FE77C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27295"/>
            <a:ext cx="7530353" cy="2877671"/>
          </a:xfrm>
        </p:spPr>
        <p:txBody>
          <a:bodyPr>
            <a:normAutofit fontScale="55000" lnSpcReduction="20000"/>
          </a:bodyPr>
          <a:lstStyle/>
          <a:p>
            <a:r>
              <a:rPr lang="en-US" sz="3600" b="1" dirty="0"/>
              <a:t>By,</a:t>
            </a:r>
          </a:p>
          <a:p>
            <a:r>
              <a:rPr lang="en-US" sz="5900" b="1" dirty="0"/>
              <a:t>Ass. Prof. Kunal D Gaikwad</a:t>
            </a:r>
          </a:p>
          <a:p>
            <a:r>
              <a:rPr lang="en-US" sz="3000" b="1" dirty="0"/>
              <a:t>Pursuing PHD (IOT and Machine Learning) </a:t>
            </a:r>
          </a:p>
          <a:p>
            <a:r>
              <a:rPr lang="en-US" sz="3000" b="1" dirty="0"/>
              <a:t>M.E(Computer Networks)</a:t>
            </a:r>
          </a:p>
          <a:p>
            <a:r>
              <a:rPr lang="en-US" sz="3000" b="1" dirty="0"/>
              <a:t>B.E(Computer Science &amp; Engineering)</a:t>
            </a:r>
          </a:p>
          <a:p>
            <a:r>
              <a:rPr lang="en-US" sz="3000" b="1" dirty="0"/>
              <a:t>Diploma(Computer Engineering)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546EB6D-7436-77CD-BC47-48B6D64F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xmlns="" id="{5DC03F43-CD46-F894-E082-E9D747E109D9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517E7739-C224-B7F5-FBB6-98E874D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835" y="2115445"/>
            <a:ext cx="3993440" cy="370648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246927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7C9B8FE-F23D-6325-BBA8-C81605800F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B555FC15-86A4-5642-BB87-7B47EF533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636C0F7-1DEC-FF9D-0DE5-4276B0F0F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762" y="137408"/>
            <a:ext cx="9568475" cy="6583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19892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7F3A3A00-938C-0F03-457A-BA5A25113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3B9E0C93-2049-43C0-01E6-24349C0FF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FC0C3DB-CB7C-A79A-496D-ECB3F1F77F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520" y="206188"/>
            <a:ext cx="9888959" cy="651440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78513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45138F6-96AA-7982-F751-A24B7DF08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E14F96-D012-E142-2025-4B6CDCC0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2017F81A-1982-C94D-0F98-60C8A49C99EA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371EFD94-E13E-38E2-D73C-8559EC84B0F1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D0A892F-71AE-E0DC-0D69-B59ABBEC0D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909" r="5907"/>
          <a:stretch/>
        </p:blipFill>
        <p:spPr>
          <a:xfrm>
            <a:off x="720310" y="137408"/>
            <a:ext cx="10751380" cy="58836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10658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5F43E18-497A-BB92-5C63-0E9906CC7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901A83D6-D535-8DE3-FBB9-AA9CA765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F09BE83-3E2E-56F7-5587-ADC93454ACD3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1C48F682-5A2B-CD09-F6BE-222D49A5A2DE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D610AA4-B644-08B4-DECD-1A968CC95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57703"/>
            <a:ext cx="11519647" cy="3742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40003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B0BEA4-E181-8FC7-C09D-1AF605745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0AD61A6-7D65-61FE-F722-3B493A89E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4E87AD05-51E2-23EF-BBB4-832AC0DC9646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0E5F606-6859-88A8-83C1-74880B4659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4" y="1954307"/>
            <a:ext cx="5069174" cy="2635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4EF2FC8-E56D-4E5F-52D1-1BF295827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3" y="137408"/>
            <a:ext cx="5604619" cy="6641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003959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EC75555-F569-E30B-967B-6C9B74AB7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C70DEA2-CC39-0112-C1D8-66203620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7FE6243D-F079-A01F-D2AD-CCED62CB6AD7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442C4421-C7EB-A6D0-01B5-A2D9034544A5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3A7442C-640C-41CA-238D-C675B7159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54" y="137408"/>
            <a:ext cx="5828252" cy="6583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D453D488-2D8B-4489-783D-2526840E6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7" y="116368"/>
            <a:ext cx="5419320" cy="6583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5CA53AF7-A90F-0CA1-A88E-4832517D37C3}"/>
              </a:ext>
            </a:extLst>
          </p:cNvPr>
          <p:cNvSpPr/>
          <p:nvPr/>
        </p:nvSpPr>
        <p:spPr>
          <a:xfrm rot="10800000">
            <a:off x="1622610" y="842682"/>
            <a:ext cx="1936377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3046798D-1F78-0C5A-FA22-AEE53AEF09F2}"/>
              </a:ext>
            </a:extLst>
          </p:cNvPr>
          <p:cNvSpPr/>
          <p:nvPr/>
        </p:nvSpPr>
        <p:spPr>
          <a:xfrm rot="10800000">
            <a:off x="10323585" y="2724679"/>
            <a:ext cx="1174379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1089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CE9C6549-DCDB-44F6-98B3-27956300B2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309ED44-E05F-D455-4232-CA81FF6AB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FE671E0-7240-E910-F48D-93BBB0E22593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61C89E7D-37F1-32F4-E428-29274948270B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9B0E8A67-54BD-781B-BBC0-6510CB4E2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669" y="966868"/>
            <a:ext cx="3677163" cy="488700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DC18B9B7-74FB-3D55-5835-F28BC320B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1" y="1033411"/>
            <a:ext cx="3793130" cy="475392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754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667D2C9-5D3B-B079-AA3E-8C34BCAA0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92A63B3-5764-BDA2-74B0-AC6C0D45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B01AD10C-9E50-534F-BEE5-CB3FB6C54D96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02362BF9-BE84-0C28-F021-ACDE00A6FFCD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2EBF453-E757-2972-CC93-12ED42646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9201" y="0"/>
            <a:ext cx="85591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055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F617BE9-5C3B-C6A0-75AD-3FCD7A0F8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FF4756A-7193-2402-EA32-AEC07158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A9EAEEE1-3D4C-15E4-9C62-E7F78CE04FC8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BF8DDE72-D776-553B-8AD7-72F34EC472DF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DB45666-8A24-2CB6-40AA-90457A5E1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602941" cy="6104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82BF5C5-5310-B591-BC39-6354D3373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82" y="151793"/>
            <a:ext cx="6472518" cy="6104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861986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17DB7FB-9DAF-84A9-7366-5763D3DA6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B1EF1A4-D7D2-B632-DAA1-C153FDB15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942A8FFC-AC4A-3E50-1E28-17ABF0A0FA2F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0259D9D1-934F-8505-38AF-3A977C1AB0FF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4059ACED-387A-E362-0DDA-F0A20F997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0" y="379380"/>
            <a:ext cx="3956868" cy="6333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63E04A-7231-F00C-D083-8BEF14E520F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1502" t="24214" r="3778" b="5517"/>
          <a:stretch/>
        </p:blipFill>
        <p:spPr>
          <a:xfrm>
            <a:off x="4986108" y="879376"/>
            <a:ext cx="7008667" cy="5119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7613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5038247-1DF1-5DD3-4E76-64C0EE26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D750F173-6940-23B6-5F80-8C29EFC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xmlns="" id="{123516BF-6F48-FB16-6F87-629AEA753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87A98E10-C893-E568-E33E-C7C29C90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1" y="788895"/>
            <a:ext cx="11799136" cy="51157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xmlns="" id="{8C22E73E-1E32-E5BB-82DE-41B5B3149494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xmlns="" val="7680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2E29413-371E-E453-75F9-9CC1D69E9A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F0FBCB0A-1042-23FF-23B7-85CCA1D1F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F688365F-4B85-28ED-CD3F-7D8193A5A027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BEF70538-3C06-536A-1A71-07C0F0400CBC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7236DDF-CF8C-E2E3-FC51-0428C38ED89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674" t="2452"/>
          <a:stretch/>
        </p:blipFill>
        <p:spPr>
          <a:xfrm>
            <a:off x="8571155" y="1586102"/>
            <a:ext cx="2975386" cy="3679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B65D3B9-C230-D1B4-3C97-B3C2500E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91" t="-119" r="3243" b="-1"/>
          <a:stretch/>
        </p:blipFill>
        <p:spPr>
          <a:xfrm>
            <a:off x="440304" y="482586"/>
            <a:ext cx="7627929" cy="5425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56870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3A4AC09E-1BD1-5C81-C2DB-EA0FF758A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408C301-CD33-6124-EE55-E8842E6A9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6F38AD4-5050-AF15-3E8A-4A5D6938E824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9FAC1696-4192-D6A6-CE4B-C833F5983810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C1F1798-FBB5-A205-E864-F79B175B2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729" y="0"/>
            <a:ext cx="5184271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9F60A07D-208B-62CA-AE91-50C9CE700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7" y="0"/>
            <a:ext cx="541932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xmlns="" id="{F933A05E-4460-2F77-84A0-518AFDF6F4D6}"/>
              </a:ext>
            </a:extLst>
          </p:cNvPr>
          <p:cNvSpPr/>
          <p:nvPr/>
        </p:nvSpPr>
        <p:spPr>
          <a:xfrm rot="10800000">
            <a:off x="1622610" y="842682"/>
            <a:ext cx="1936377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xmlns="" id="{AA1450C2-0675-AB01-C8E9-EC8447DBF6B6}"/>
              </a:ext>
            </a:extLst>
          </p:cNvPr>
          <p:cNvSpPr/>
          <p:nvPr/>
        </p:nvSpPr>
        <p:spPr>
          <a:xfrm rot="10800000">
            <a:off x="10323585" y="2724679"/>
            <a:ext cx="1174379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xmlns="" val="161747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5EAB323C-E517-DE46-6526-C503F68E65BA}"/>
              </a:ext>
            </a:extLst>
          </p:cNvPr>
          <p:cNvSpPr txBox="1"/>
          <p:nvPr/>
        </p:nvSpPr>
        <p:spPr>
          <a:xfrm>
            <a:off x="0" y="-35603"/>
            <a:ext cx="9150723" cy="6929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&lt;ESP8266WiFi.h&gt;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"PFFHC1B2IRN0GGQ0"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;// </a:t>
            </a:r>
            <a:r>
              <a:rPr lang="en-IN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Your WRITE API KEY      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 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“kunal"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      </a:t>
            </a:r>
            <a:r>
              <a:rPr lang="en-IN" dirty="0">
                <a:solidFill>
                  <a:srgbClr val="4E5B61"/>
                </a:solidFill>
                <a:latin typeface="Consolas" panose="020B0609020204030204" pitchFamily="49" charset="0"/>
              </a:rPr>
              <a:t>// </a:t>
            </a:r>
            <a:r>
              <a:rPr lang="en-IN" b="1" dirty="0">
                <a:solidFill>
                  <a:srgbClr val="7030A0"/>
                </a:solidFill>
                <a:latin typeface="Consolas" panose="020B0609020204030204" pitchFamily="49" charset="0"/>
              </a:rPr>
              <a:t>Your mobile Hotspot Name</a:t>
            </a:r>
            <a:r>
              <a:rPr lang="en-IN" b="1" dirty="0">
                <a:solidFill>
                  <a:srgbClr val="7030A0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*pass =  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IN" dirty="0">
                <a:solidFill>
                  <a:srgbClr val="005C5F"/>
                </a:solidFill>
                <a:latin typeface="Consolas" panose="020B0609020204030204" pitchFamily="49" charset="0"/>
              </a:rPr>
              <a:t>12345678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   // </a:t>
            </a:r>
            <a:r>
              <a:rPr lang="en-IN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Your Mobile Hotspot Password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server = 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"api.thingspeak.com"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IRpin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D4         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WiFiClient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client;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value; 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IRpin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INPUT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"Connecting to 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pass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WL_CONNECTED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2000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  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connected"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(){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value = 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digitalRead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IRpin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          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value==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"object detected"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"no object detected"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B495533-E978-DA3B-4D6E-F6E89C5BA7E3}"/>
              </a:ext>
            </a:extLst>
          </p:cNvPr>
          <p:cNvSpPr txBox="1"/>
          <p:nvPr/>
        </p:nvSpPr>
        <p:spPr>
          <a:xfrm>
            <a:off x="6317876" y="1598382"/>
            <a:ext cx="6127376" cy="45935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server,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  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"&amp;field1="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value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"\r\n\r\n"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"POST /update HTTP/1.1\n"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"Host: api.thingspeak.com\n"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"Connection: close\n"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"X-THINGSPEAKAPIKEY: "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"\n"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"Content-Type: application/x-www-form-</a:t>
            </a:r>
            <a:r>
              <a:rPr lang="en-IN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urlencoded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\n"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"Content-Length: 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"\n\n"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"Waiting..."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/>
            </a:r>
            <a:b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IN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r>
              <a:rPr lang="en-IN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71001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0769D952-E60A-BA04-9D8F-97DB6F008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7874CA5-1C52-AD9E-AE39-257D06D346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89572DEC-6663-F12C-836D-F350065366AB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D513D7A4-3800-4211-D6CD-2CB7AE7898A2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4263652-EA34-2BCB-7E9E-1B82717188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1" y="0"/>
            <a:ext cx="9512869" cy="68113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03588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DD154CFB-2FEC-4AE1-C511-E498908B0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99696E31-797D-9908-4EF2-E0F955FF2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76C154-4D0D-B753-21D6-7B4AF40C496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94" b="17098"/>
          <a:stretch/>
        </p:blipFill>
        <p:spPr>
          <a:xfrm>
            <a:off x="116365" y="1542109"/>
            <a:ext cx="5979635" cy="4363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96F7D42-6052-A2B5-D03C-E866BBB1A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00" y="1542110"/>
            <a:ext cx="5594086" cy="4363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14880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5CBD45B8-0418-C43B-8515-A3A634C50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4C99F01-D5D6-0F24-DEC6-AD9348FDC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D2FE7A04-ADC9-5082-595E-03DC89A5B89A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EA1EF2ED-4B50-0279-CFF4-4D5312EB5ADF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577D4E8-672F-1E9F-B7A7-D19F59EE9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00" y="340364"/>
            <a:ext cx="5967132" cy="621701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0D4D9D00-17AC-0D1B-B11E-2B0CFC55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677" y="1076632"/>
            <a:ext cx="5245629" cy="38935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xmlns="" val="9991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7D07A18-A6AD-637F-C6E7-D86A05D8D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8B6B5C4-9F29-93D3-67D0-D48016351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626E24C-1EF3-725A-EA0A-09442A28EC7C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B07CB5C5-62BD-84F2-2D83-24F5A477467B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34887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B3688722-F8CF-507B-0BE6-0B578CD84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xmlns="" id="{CDC56A7A-9B8C-4D18-E1B1-5E3B9A3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CAD0696-AE83-A638-5B17-B050FFB6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0"/>
            <a:ext cx="78951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05C8FD-3BDD-B577-E86E-D762C749BFF6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xmlns="" val="72548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1384F97F-7DCA-19B6-D0AB-7B788C57A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70E6A1-1473-5C76-CE24-172B5BD5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6604C7B9-7812-D385-0752-FF71B409006E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35635105-FE1F-9B32-1E2C-32CA3D11C087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2F81D191-5298-763C-E336-38C424D2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4" y="905436"/>
            <a:ext cx="4155704" cy="35141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1E95435E-C264-0A03-852F-C13F1744F89A}"/>
              </a:ext>
            </a:extLst>
          </p:cNvPr>
          <p:cNvSpPr txBox="1"/>
          <p:nvPr/>
        </p:nvSpPr>
        <p:spPr>
          <a:xfrm>
            <a:off x="165284" y="4777140"/>
            <a:ext cx="3612776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200" b="1" dirty="0">
                <a:solidFill>
                  <a:srgbClr val="0F1111"/>
                </a:solidFill>
                <a:latin typeface="Amazon Ember"/>
              </a:rPr>
              <a:t>IR</a:t>
            </a:r>
            <a:r>
              <a:rPr lang="en-US" sz="3200" b="1" i="0" dirty="0">
                <a:solidFill>
                  <a:srgbClr val="0F1111"/>
                </a:solidFill>
                <a:effectLst/>
                <a:latin typeface="Amazon Ember"/>
              </a:rPr>
              <a:t> Sensor</a:t>
            </a:r>
            <a:endParaRPr lang="en-IN" sz="32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253670B-F011-B12F-5B69-8693ACDA2B33}"/>
              </a:ext>
            </a:extLst>
          </p:cNvPr>
          <p:cNvSpPr txBox="1"/>
          <p:nvPr/>
        </p:nvSpPr>
        <p:spPr>
          <a:xfrm>
            <a:off x="4428564" y="856292"/>
            <a:ext cx="776343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 IR (Infrared) sensor in IoT (Internet of Things) is a device that </a:t>
            </a:r>
            <a:r>
              <a:rPr lang="en-IN" b="1" dirty="0">
                <a:solidFill>
                  <a:srgbClr val="0070C0"/>
                </a:solidFill>
              </a:rPr>
              <a:t>uses infrared light to detect objects</a:t>
            </a:r>
            <a:r>
              <a:rPr lang="en-IN" dirty="0"/>
              <a:t>, </a:t>
            </a:r>
            <a:r>
              <a:rPr lang="en-IN" b="1" dirty="0">
                <a:solidFill>
                  <a:srgbClr val="FF0000"/>
                </a:solidFill>
              </a:rPr>
              <a:t>measure distances, or sense heat emitted by an object. </a:t>
            </a:r>
          </a:p>
          <a:p>
            <a:r>
              <a:rPr lang="en-IN" dirty="0"/>
              <a:t>It plays a crucial role in IoT applications like: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Motion detection: </a:t>
            </a:r>
            <a:r>
              <a:rPr lang="en-IN" dirty="0"/>
              <a:t>Used in smart home security systems to detect movement.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Proximity sensing: </a:t>
            </a:r>
            <a:r>
              <a:rPr lang="en-IN" dirty="0"/>
              <a:t>Detects objects in close range, such as in automatic doors.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Environmental monitoring:</a:t>
            </a:r>
            <a:r>
              <a:rPr lang="en-IN" dirty="0"/>
              <a:t> Measures heat levels for applications like smart thermostats or industrial safety.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Remote control: </a:t>
            </a:r>
            <a:r>
              <a:rPr lang="en-IN" dirty="0"/>
              <a:t>Enables communication between devices using IR signals.</a:t>
            </a:r>
          </a:p>
          <a:p>
            <a:endParaRPr lang="en-IN" dirty="0"/>
          </a:p>
          <a:p>
            <a:r>
              <a:rPr lang="en-IN" dirty="0"/>
              <a:t>It is energy-efficient, cost-effective, and widely used in IoT devices for automation and monitoring tasks.</a:t>
            </a:r>
          </a:p>
        </p:txBody>
      </p:sp>
    </p:spTree>
    <p:extLst>
      <p:ext uri="{BB962C8B-B14F-4D97-AF65-F5344CB8AC3E}">
        <p14:creationId xmlns:p14="http://schemas.microsoft.com/office/powerpoint/2010/main" xmlns="" val="74680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E7854B8-A120-7E79-BB9E-744FE9AAB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8DC9532-BD4D-6169-E615-1B4BC51B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CA70C9B9-6D1C-5189-7776-0AFF5C786A40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8C155503-4F01-F836-7843-843821402FA8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FC936B9D-4F3F-3D0E-841E-4D018812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4" y="905436"/>
            <a:ext cx="3133728" cy="35141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1E20D80-D4AC-700D-5B82-99C52176C80A}"/>
              </a:ext>
            </a:extLst>
          </p:cNvPr>
          <p:cNvSpPr txBox="1"/>
          <p:nvPr/>
        </p:nvSpPr>
        <p:spPr>
          <a:xfrm>
            <a:off x="-205915" y="4660424"/>
            <a:ext cx="3612776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200" b="1" dirty="0">
                <a:solidFill>
                  <a:srgbClr val="0F1111"/>
                </a:solidFill>
                <a:latin typeface="Amazon Ember"/>
              </a:rPr>
              <a:t>IR</a:t>
            </a:r>
            <a:r>
              <a:rPr lang="en-US" sz="3200" b="1" i="0" dirty="0">
                <a:solidFill>
                  <a:srgbClr val="0F1111"/>
                </a:solidFill>
                <a:effectLst/>
                <a:latin typeface="Amazon Ember"/>
              </a:rPr>
              <a:t> Sensor</a:t>
            </a:r>
            <a:endParaRPr lang="en-IN" sz="32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7103CE2D-3381-C22D-F95C-79F4C0962D0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9" r="1356"/>
          <a:stretch/>
        </p:blipFill>
        <p:spPr>
          <a:xfrm>
            <a:off x="3639158" y="1186643"/>
            <a:ext cx="8230112" cy="4809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993948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F3A2A367-54C5-457E-9B3F-4B86F1F92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13CF5D0-F70A-C820-61B9-280630C8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xmlns="" id="{02E8CF45-9434-E002-3641-3BD579A71CE6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xmlns="" id="{356AFF8F-A100-D8EA-461D-69F277DB29A0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1026" name="Picture 2" descr="NodeMCU ESP8266 Specifications, Overview and Setting Up">
            <a:extLst>
              <a:ext uri="{FF2B5EF4-FFF2-40B4-BE49-F238E27FC236}">
                <a16:creationId xmlns:a16="http://schemas.microsoft.com/office/drawing/2014/main" xmlns="" id="{E1A018A8-4C94-5C08-F511-5311E83C29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635" y="991579"/>
            <a:ext cx="8534401" cy="5750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615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A7E65CA9-F309-AF4B-BD3D-656D8C5C3D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E21B4FE5-AFF5-EEAB-2694-959C9036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D18859F8-87FB-E002-4C23-BAB3DA595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61"/>
            <a:ext cx="12192000" cy="597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7147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8D700D8-5294-DEE2-9F1C-1E523213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4C2E838-8C3C-6B87-555D-A5D9DAA39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783" y="68704"/>
            <a:ext cx="9166434" cy="67205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300319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xmlns="" id="{8CAA5EF8-4DD4-709D-DA4F-7167F9326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6B68D989-F933-B0C5-57DD-1EF48F0A5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FDBE91F6-7493-150E-53AE-4A9233C6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540" y="103094"/>
            <a:ext cx="9452919" cy="66518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xmlns="" val="2972597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2679</TotalTime>
  <Words>419</Words>
  <Application>Microsoft Office PowerPoint</Application>
  <PresentationFormat>Custom</PresentationFormat>
  <Paragraphs>156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Gallery</vt:lpstr>
      <vt:lpstr>IOT AND CLOUD COMPUTING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kunal gaikwad</dc:creator>
  <cp:lastModifiedBy>student</cp:lastModifiedBy>
  <cp:revision>315</cp:revision>
  <dcterms:created xsi:type="dcterms:W3CDTF">2023-11-09T09:27:06Z</dcterms:created>
  <dcterms:modified xsi:type="dcterms:W3CDTF">2025-03-01T08:40:59Z</dcterms:modified>
</cp:coreProperties>
</file>